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5" r:id="rId4"/>
    <p:sldId id="258" r:id="rId5"/>
    <p:sldId id="259" r:id="rId6"/>
    <p:sldId id="260" r:id="rId7"/>
    <p:sldId id="264" r:id="rId8"/>
    <p:sldId id="261" r:id="rId9"/>
    <p:sldId id="262" r:id="rId10"/>
    <p:sldId id="263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80"/>
    <p:restoredTop sz="79652"/>
  </p:normalViewPr>
  <p:slideViewPr>
    <p:cSldViewPr snapToGrid="0">
      <p:cViewPr varScale="1">
        <p:scale>
          <a:sx n="75" d="100"/>
          <a:sy n="75" d="100"/>
        </p:scale>
        <p:origin x="176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979F7-8BE4-2C48-818D-41DBB613C2B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69384-AF8C-C84D-89E6-0A0BD10CC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38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69384-AF8C-C84D-89E6-0A0BD10CC8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052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Establishing Shot – 0:25 – looking through the glass of the tank, the octopus </a:t>
            </a:r>
            <a:r>
              <a:rPr lang="en-US" dirty="0" err="1"/>
              <a:t>realises</a:t>
            </a:r>
            <a:r>
              <a:rPr lang="en-US" dirty="0"/>
              <a:t> his lover is being taken away</a:t>
            </a:r>
          </a:p>
          <a:p>
            <a:endParaRPr lang="en-US" dirty="0"/>
          </a:p>
          <a:p>
            <a:r>
              <a:rPr lang="en-US" dirty="0"/>
              <a:t>Close up shot – 0:30 – orange octopuses face </a:t>
            </a:r>
          </a:p>
          <a:p>
            <a:endParaRPr lang="en-US" dirty="0"/>
          </a:p>
          <a:p>
            <a:r>
              <a:rPr lang="en-US" dirty="0"/>
              <a:t>Point of view shot – 0:23 – octopus looking at lover being taken away </a:t>
            </a:r>
          </a:p>
          <a:p>
            <a:r>
              <a:rPr lang="en-US" dirty="0"/>
              <a:t>Point of view shot - 0:47 – octopus looking in van window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69384-AF8C-C84D-89E6-0A0BD10CC83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6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High angle shot – 1:29</a:t>
            </a:r>
          </a:p>
          <a:p>
            <a:endParaRPr lang="en-US" dirty="0"/>
          </a:p>
          <a:p>
            <a:r>
              <a:rPr lang="en-US" dirty="0"/>
              <a:t>Low angle shot – 0:33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69384-AF8C-C84D-89E6-0A0BD10CC83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21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55D1-68F9-A7CD-333B-445DCBC6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6CCA5-83F3-8FB4-C47C-F012BA9DC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AAFE2-8421-4575-6F0C-E5C53CBAE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31DD0-EF62-D080-71FD-E1347773F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3CBF9-1A79-0323-F397-2728318B2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688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00444-E7D4-8D18-C69D-39B940E0C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2C520C-57E4-C2CC-4513-FE1578B8E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6B327-31C9-EA2F-E258-2F0B9EA03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A40D-068C-C017-2E12-07BF70316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F50C6-7260-E725-A82E-4119F77A9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504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9ECCB8-85E5-AC44-2C1D-55E5414DBB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93797B-3CB6-7914-F21F-C93609F5CC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0FF09-B646-B614-85A9-B3C6344B5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E6290-DE97-0F7D-5F46-E556E6EEC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F33E6-1002-53E2-12F2-06A358129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173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4C571-9CB1-6754-C900-0DAAB70CE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690C1-BEC0-64C0-601F-E78F538DC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6AE65-FE30-4A1A-8E23-925791CB5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124CE-17C5-1400-437E-85B147F63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2F20E-072B-837A-7719-F8D814CC3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6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7D03A-BEB8-E72B-E64E-8E0BB8F35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498A7-5B0F-FEC8-AAB5-40179CCEE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0C69D-349D-FD9D-7DFF-983AFD984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12408-166C-F22A-C630-CB98738BA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33855-1846-950F-CD1F-E8287CFE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8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26333-38D4-0045-40E2-7FFDE34A3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D63EB-8034-E5CE-4FF9-8658E85002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CE9A15-F82B-B982-4DF3-5776923F8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C7E5AD-DE17-32F7-3A85-718AF3819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556A6D-A987-6AB1-B1CD-011F2CC21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8BF1DE-A5BE-AEF8-BD61-40FE2527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765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AB201-89A7-A07C-656D-D1E785CA2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AB129-A3F9-1A3C-F529-E4D016A2DD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1795CD-FE7B-A0FD-B6C1-0A6540C03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0B8E7D-14CF-DAA7-8322-667B27E9D3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6D0310-F8F1-6B93-6C07-865B41C0EE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8250D5-9672-BB28-805A-9DBEB5C10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0AE73A-DE02-D52E-D78D-F8E1390C0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B7A6EA-9740-783A-27F2-E0A4DD23D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2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0C24C-0270-EF33-DDFF-F371A562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73CA8E-BBE8-183E-22BC-7461AD0D3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2EF097-5D2F-5592-800F-341AF899D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E844B0-2708-B0FB-B958-C70A48EAA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249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95327E-0701-59C3-B36C-F0257B198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88894-3A0F-AA40-277D-A83DEF2C0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C4D23-FD75-62E8-5BE8-0F0CB344B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149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53CE4-F579-4CAF-C884-EF4181FDB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7137A-9658-11FB-1C4E-D922325A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5C40AB-0DB6-1AF8-8DFC-F3116A8456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A5705-2665-A99E-06EF-B04F648A4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BE356-A163-5B48-B941-07927A322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BC7FA-A5C8-47B6-E360-F6776B97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592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A37F4-56D5-5CF4-CB69-525C71A3F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45568C-38AE-AC43-1DB5-8AFC27DC8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F193C-D4B5-8443-7008-1AF1BF40B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554193-E422-816F-DADB-12947860C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2D959-38AA-A5D4-A84B-FC9CEBCE6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B501D-916D-E340-06B5-CAA9F614C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74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665768-6C77-14ED-BAC6-A5A8E4410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5B44CB-5AFC-2150-D8FE-2C7BF000D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0E230-E158-A2CD-18A7-186E9DF8CE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19046-7FF9-5348-8056-4FAB4A7F14E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A7DD6-447E-1BE8-0568-C0DE4A754E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681A0-74D1-A430-AF85-BBEBE0866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FBD99-436C-4444-B9FF-CA62ACB84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79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5334C-08B6-2639-3FB6-A5E0505E5E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Camera Shots &amp; Angles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57894A-BADD-CDE6-595D-42F2BE971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6315" y="3681458"/>
            <a:ext cx="3799417" cy="285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259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5D0FFA-315A-6BC8-A729-6A252EE09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496" y="671776"/>
            <a:ext cx="11540125" cy="585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981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2FEBE9-0172-E3D7-9C6D-233F73BD788F}"/>
              </a:ext>
            </a:extLst>
          </p:cNvPr>
          <p:cNvSpPr txBox="1"/>
          <p:nvPr/>
        </p:nvSpPr>
        <p:spPr>
          <a:xfrm>
            <a:off x="406400" y="6197600"/>
            <a:ext cx="1132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=badHUNl2HXU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B84A9-03E3-5CE2-4EB7-972EAB2B2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199" y="33866"/>
            <a:ext cx="4157133" cy="561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793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A3E3D-F245-5196-AB9E-C059933FC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203 Thrash It Out Questions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7687-EF75-B698-FFD9-BB55C0BCD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 established shot revealed </a:t>
            </a:r>
            <a:r>
              <a:rPr lang="en-US" dirty="0">
                <a:solidFill>
                  <a:srgbClr val="FF0000"/>
                </a:solidFill>
              </a:rPr>
              <a:t>that the octopuses were in a tank which is located in a fish mongers shop and that one has been taken away.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A close-up shot on </a:t>
            </a:r>
            <a:r>
              <a:rPr lang="en-US" dirty="0">
                <a:solidFill>
                  <a:srgbClr val="FF0000"/>
                </a:solidFill>
              </a:rPr>
              <a:t>the octopuses face </a:t>
            </a:r>
            <a:r>
              <a:rPr lang="en-US" dirty="0"/>
              <a:t>showed me that </a:t>
            </a:r>
            <a:r>
              <a:rPr lang="en-US" dirty="0">
                <a:solidFill>
                  <a:srgbClr val="FF0000"/>
                </a:solidFill>
              </a:rPr>
              <a:t>they feared for the other octopuses life. They knew they were in danger and the close up shot allowed me to see how scared they were. 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A point of view shot illustrated</a:t>
            </a:r>
            <a:r>
              <a:rPr lang="en-US" dirty="0">
                <a:solidFill>
                  <a:srgbClr val="FF0000"/>
                </a:solidFill>
              </a:rPr>
              <a:t> the perspective of the octopus being left behind and allowed us to see the logo on the van and </a:t>
            </a:r>
            <a:r>
              <a:rPr lang="en-US" dirty="0" err="1">
                <a:solidFill>
                  <a:srgbClr val="FF0000"/>
                </a:solidFill>
              </a:rPr>
              <a:t>realise</a:t>
            </a:r>
            <a:r>
              <a:rPr lang="en-US" dirty="0">
                <a:solidFill>
                  <a:srgbClr val="FF0000"/>
                </a:solidFill>
              </a:rPr>
              <a:t> the danger the other octopus was in. </a:t>
            </a:r>
          </a:p>
        </p:txBody>
      </p:sp>
    </p:spTree>
    <p:extLst>
      <p:ext uri="{BB962C8B-B14F-4D97-AF65-F5344CB8AC3E}">
        <p14:creationId xmlns:p14="http://schemas.microsoft.com/office/powerpoint/2010/main" val="633181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90E5A-62BA-D80B-CD80-2167A3BB9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203 Thrash It Out Questions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3C8A-9ECE-AD06-4F59-7E4A5C0B2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high-angle shot was used when </a:t>
            </a:r>
            <a:r>
              <a:rPr lang="en-US" dirty="0">
                <a:solidFill>
                  <a:srgbClr val="FF0000"/>
                </a:solidFill>
              </a:rPr>
              <a:t>the two octopuses are jumping from pool to pool heading towards the sea</a:t>
            </a:r>
          </a:p>
          <a:p>
            <a:endParaRPr lang="en-US" dirty="0"/>
          </a:p>
          <a:p>
            <a:r>
              <a:rPr lang="en-US" dirty="0"/>
              <a:t>A low angle shot was used when </a:t>
            </a:r>
            <a:r>
              <a:rPr lang="en-US" dirty="0">
                <a:solidFill>
                  <a:srgbClr val="FF0000"/>
                </a:solidFill>
              </a:rPr>
              <a:t>the man got into the van and placed the cooler box with the octopus inside on the seat.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848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32D246-212D-B5A9-81C6-6F597796C7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584"/>
          <a:stretch/>
        </p:blipFill>
        <p:spPr>
          <a:xfrm>
            <a:off x="109753" y="1052186"/>
            <a:ext cx="12007091" cy="437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861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892A4-B548-73BB-C76A-E0E8AD731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Point of view 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7F6C5-70EF-C76B-C8FC-23E27905A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868" y="1825625"/>
            <a:ext cx="3996266" cy="4351338"/>
          </a:xfrm>
        </p:spPr>
        <p:txBody>
          <a:bodyPr>
            <a:normAutofit/>
          </a:bodyPr>
          <a:lstStyle/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E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Shows a particular character's perspective</a:t>
            </a:r>
          </a:p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E" sz="24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E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if you are seeing from their eyes</a:t>
            </a:r>
          </a:p>
          <a:p>
            <a:pPr algn="l"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E" sz="24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E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Often used in horror or suspense</a:t>
            </a:r>
            <a:endParaRPr lang="en-IE" sz="24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E2892-CB43-DF5A-F015-8CF91314B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2057400"/>
            <a:ext cx="77724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991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EA0633-AB5B-F838-3471-9DF5C695F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65" t="31051" r="5689" b="5206"/>
          <a:stretch/>
        </p:blipFill>
        <p:spPr>
          <a:xfrm>
            <a:off x="1177446" y="12526"/>
            <a:ext cx="8229599" cy="692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647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C2FEAF-96DB-5B0E-43C3-35F1A4D2EB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963"/>
          <a:stretch/>
        </p:blipFill>
        <p:spPr>
          <a:xfrm>
            <a:off x="490038" y="0"/>
            <a:ext cx="11214014" cy="662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84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9DEE5-9F63-D5B0-19A1-C6E823462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855" b="5519"/>
          <a:stretch/>
        </p:blipFill>
        <p:spPr>
          <a:xfrm>
            <a:off x="345427" y="209810"/>
            <a:ext cx="11225755" cy="6438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61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EDED1D-4D85-9F0B-1F21-BF214463C0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8" t="6498" r="8384" b="42720"/>
          <a:stretch/>
        </p:blipFill>
        <p:spPr>
          <a:xfrm>
            <a:off x="87682" y="2367418"/>
            <a:ext cx="12032937" cy="85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97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712045-23C8-80B8-EE74-2F47F1830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24" b="20731"/>
          <a:stretch/>
        </p:blipFill>
        <p:spPr>
          <a:xfrm>
            <a:off x="1196061" y="175364"/>
            <a:ext cx="8286142" cy="653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8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80541B-AAD7-5E73-9BF8-61315B9B48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913" b="5754"/>
          <a:stretch/>
        </p:blipFill>
        <p:spPr>
          <a:xfrm>
            <a:off x="479065" y="2004165"/>
            <a:ext cx="11233869" cy="185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75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266</Words>
  <Application>Microsoft Macintosh PowerPoint</Application>
  <PresentationFormat>Widescreen</PresentationFormat>
  <Paragraphs>30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Camera Shots &amp; Angles</vt:lpstr>
      <vt:lpstr>PowerPoint Presentation</vt:lpstr>
      <vt:lpstr>Point of view shot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Page 203 Thrash It Out Questions </vt:lpstr>
      <vt:lpstr>Page 203 Thrash It Out Questions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Camera Shots &amp; Angles</dc:title>
  <dc:creator>Ciara Cullinane</dc:creator>
  <cp:lastModifiedBy>Ciara Cullinane</cp:lastModifiedBy>
  <cp:revision>5</cp:revision>
  <dcterms:created xsi:type="dcterms:W3CDTF">2023-04-18T21:10:23Z</dcterms:created>
  <dcterms:modified xsi:type="dcterms:W3CDTF">2023-04-18T21:59:05Z</dcterms:modified>
</cp:coreProperties>
</file>

<file path=docProps/thumbnail.jpeg>
</file>